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144000" cy="6858000" type="letter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>
        <p:scale>
          <a:sx n="79" d="100"/>
          <a:sy n="79" d="100"/>
        </p:scale>
        <p:origin x="-306" y="-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3B900-70E4-4FC9-9694-6C3D8ACC9753}" type="datetimeFigureOut">
              <a:rPr lang="en-CA" smtClean="0"/>
              <a:t>11/10/2017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C356-FB8F-4B79-8598-28E5C9D1FF0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15355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3B900-70E4-4FC9-9694-6C3D8ACC9753}" type="datetimeFigureOut">
              <a:rPr lang="en-CA" smtClean="0"/>
              <a:t>11/10/2017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C356-FB8F-4B79-8598-28E5C9D1FF0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72254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3B900-70E4-4FC9-9694-6C3D8ACC9753}" type="datetimeFigureOut">
              <a:rPr lang="en-CA" smtClean="0"/>
              <a:t>11/10/2017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C356-FB8F-4B79-8598-28E5C9D1FF0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43528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3B900-70E4-4FC9-9694-6C3D8ACC9753}" type="datetimeFigureOut">
              <a:rPr lang="en-CA" smtClean="0"/>
              <a:t>11/10/2017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C356-FB8F-4B79-8598-28E5C9D1FF0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4384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3B900-70E4-4FC9-9694-6C3D8ACC9753}" type="datetimeFigureOut">
              <a:rPr lang="en-CA" smtClean="0"/>
              <a:t>11/10/2017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C356-FB8F-4B79-8598-28E5C9D1FF0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3844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3B900-70E4-4FC9-9694-6C3D8ACC9753}" type="datetimeFigureOut">
              <a:rPr lang="en-CA" smtClean="0"/>
              <a:t>11/10/2017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C356-FB8F-4B79-8598-28E5C9D1FF0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86626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3B900-70E4-4FC9-9694-6C3D8ACC9753}" type="datetimeFigureOut">
              <a:rPr lang="en-CA" smtClean="0"/>
              <a:t>11/10/2017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C356-FB8F-4B79-8598-28E5C9D1FF0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84039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3B900-70E4-4FC9-9694-6C3D8ACC9753}" type="datetimeFigureOut">
              <a:rPr lang="en-CA" smtClean="0"/>
              <a:t>11/10/2017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C356-FB8F-4B79-8598-28E5C9D1FF0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2945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3B900-70E4-4FC9-9694-6C3D8ACC9753}" type="datetimeFigureOut">
              <a:rPr lang="en-CA" smtClean="0"/>
              <a:t>11/10/2017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C356-FB8F-4B79-8598-28E5C9D1FF0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27756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3B900-70E4-4FC9-9694-6C3D8ACC9753}" type="datetimeFigureOut">
              <a:rPr lang="en-CA" smtClean="0"/>
              <a:t>11/10/2017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C356-FB8F-4B79-8598-28E5C9D1FF0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0159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3B900-70E4-4FC9-9694-6C3D8ACC9753}" type="datetimeFigureOut">
              <a:rPr lang="en-CA" smtClean="0"/>
              <a:t>11/10/2017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C356-FB8F-4B79-8598-28E5C9D1FF0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89784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3B900-70E4-4FC9-9694-6C3D8ACC9753}" type="datetimeFigureOut">
              <a:rPr lang="en-CA" smtClean="0"/>
              <a:t>11/10/2017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A2C356-FB8F-4B79-8598-28E5C9D1FF0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14776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34424" y="-1134424"/>
            <a:ext cx="6875154" cy="914400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55864" y="164441"/>
            <a:ext cx="2736000" cy="27360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Rectangle 6"/>
          <p:cNvSpPr/>
          <p:nvPr/>
        </p:nvSpPr>
        <p:spPr>
          <a:xfrm>
            <a:off x="6240744" y="164441"/>
            <a:ext cx="2736000" cy="27360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ectangle 7"/>
          <p:cNvSpPr/>
          <p:nvPr/>
        </p:nvSpPr>
        <p:spPr>
          <a:xfrm>
            <a:off x="155864" y="3955712"/>
            <a:ext cx="2736000" cy="27360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Rectangle 8"/>
          <p:cNvSpPr/>
          <p:nvPr/>
        </p:nvSpPr>
        <p:spPr>
          <a:xfrm>
            <a:off x="6239290" y="3955712"/>
            <a:ext cx="2736000" cy="27360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TextBox 9"/>
          <p:cNvSpPr txBox="1"/>
          <p:nvPr/>
        </p:nvSpPr>
        <p:spPr>
          <a:xfrm>
            <a:off x="2967107" y="2318034"/>
            <a:ext cx="3179617" cy="4304824"/>
          </a:xfrm>
          <a:prstGeom prst="round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CA" sz="1600" b="1" dirty="0" smtClean="0">
                <a:latin typeface="Century Gothic" panose="020B0502020202020204" pitchFamily="34" charset="0"/>
              </a:rPr>
              <a:t>Best Answer: </a:t>
            </a:r>
            <a:r>
              <a:rPr lang="en-CA" sz="1600" dirty="0" smtClean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CA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3049731" y="164441"/>
            <a:ext cx="30237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u="sng" dirty="0" smtClean="0">
                <a:latin typeface="Century Gothic" panose="020B0502020202020204" pitchFamily="34" charset="0"/>
              </a:rPr>
              <a:t>Stick-it Together</a:t>
            </a:r>
          </a:p>
          <a:p>
            <a:pPr algn="ctr"/>
            <a:r>
              <a:rPr lang="en-CA" sz="2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Reader Response</a:t>
            </a:r>
            <a:endParaRPr lang="en-CA" sz="20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67107" y="947665"/>
            <a:ext cx="317961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CA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Question</a:t>
            </a:r>
            <a:r>
              <a:rPr lang="en-CA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 </a:t>
            </a:r>
            <a:r>
              <a:rPr lang="en-CA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How does Rachel feel about the red sweater that is placed on her desk?  Respond with textual evidence as well as inferred clues from the text.</a:t>
            </a:r>
            <a:endParaRPr lang="en-CA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80955" y="6591685"/>
            <a:ext cx="216130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700" dirty="0" smtClean="0"/>
              <a:t>Copyright © 2014  J. </a:t>
            </a:r>
            <a:r>
              <a:rPr lang="en-CA" sz="700" dirty="0" err="1" smtClean="0"/>
              <a:t>Runde</a:t>
            </a:r>
            <a:endParaRPr lang="en-CA" sz="700" dirty="0"/>
          </a:p>
        </p:txBody>
      </p:sp>
      <p:sp>
        <p:nvSpPr>
          <p:cNvPr id="14" name="TextBox 13"/>
          <p:cNvSpPr txBox="1"/>
          <p:nvPr/>
        </p:nvSpPr>
        <p:spPr>
          <a:xfrm>
            <a:off x="155864" y="2642806"/>
            <a:ext cx="30237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 smtClean="0">
                <a:latin typeface="Century Gothic" panose="020B0502020202020204" pitchFamily="34" charset="0"/>
              </a:rPr>
              <a:t>Name:    </a:t>
            </a:r>
            <a:endParaRPr lang="en-CA" sz="1400" dirty="0">
              <a:latin typeface="Century Gothic" panose="020B0502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2654" y="6438561"/>
            <a:ext cx="30237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 smtClean="0">
                <a:latin typeface="Century Gothic" panose="020B0502020202020204" pitchFamily="34" charset="0"/>
              </a:rPr>
              <a:t>Name:    </a:t>
            </a:r>
            <a:endParaRPr lang="en-CA" sz="1400" dirty="0">
              <a:latin typeface="Century Gothic" panose="020B0502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228899" y="2642805"/>
            <a:ext cx="30237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 smtClean="0">
                <a:latin typeface="Century Gothic" panose="020B0502020202020204" pitchFamily="34" charset="0"/>
              </a:rPr>
              <a:t>Name:    </a:t>
            </a:r>
            <a:endParaRPr lang="en-CA" sz="1400" dirty="0">
              <a:latin typeface="Century Gothic" panose="020B0502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21967" y="6438561"/>
            <a:ext cx="30237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 smtClean="0">
                <a:latin typeface="Century Gothic" panose="020B0502020202020204" pitchFamily="34" charset="0"/>
              </a:rPr>
              <a:t>Name:    </a:t>
            </a:r>
            <a:endParaRPr lang="en-CA" sz="1400" dirty="0">
              <a:latin typeface="Century Gothic" panose="020B0502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39290" y="2874380"/>
            <a:ext cx="1439592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q"/>
            </a:pPr>
            <a:r>
              <a:rPr lang="en-CA" sz="950" dirty="0" smtClean="0">
                <a:latin typeface="Arial" panose="020B0604020202020204" pitchFamily="34" charset="0"/>
              </a:rPr>
              <a:t>Start with part of the question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CA" sz="950" dirty="0" smtClean="0">
                <a:latin typeface="Arial" panose="020B0604020202020204" pitchFamily="34" charset="0"/>
              </a:rPr>
              <a:t>Use supporting evidence from the text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CA" sz="950" dirty="0" smtClean="0">
                <a:latin typeface="Arial" panose="020B0604020202020204" pitchFamily="34" charset="0"/>
              </a:rPr>
              <a:t>Show your thinking</a:t>
            </a:r>
            <a:endParaRPr lang="en-CA" sz="950" dirty="0">
              <a:latin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674240" y="2858228"/>
            <a:ext cx="1439592" cy="1115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q"/>
            </a:pPr>
            <a:r>
              <a:rPr lang="en-CA" sz="950" dirty="0" smtClean="0">
                <a:latin typeface="Arial" panose="020B0604020202020204" pitchFamily="34" charset="0"/>
              </a:rPr>
              <a:t>Bump up vocabulary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CA" sz="950" dirty="0" smtClean="0">
                <a:latin typeface="Arial" panose="020B0604020202020204" pitchFamily="34" charset="0"/>
              </a:rPr>
              <a:t>Use proper sentence structure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CA" sz="950" dirty="0" smtClean="0">
                <a:latin typeface="Arial" panose="020B0604020202020204" pitchFamily="34" charset="0"/>
              </a:rPr>
              <a:t>Edit for spelling, grammar, and punctuation</a:t>
            </a:r>
            <a:endParaRPr lang="en-CA" sz="950" dirty="0">
              <a:latin typeface="Arial" panose="020B0604020202020204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8780318" y="6473536"/>
            <a:ext cx="332509" cy="3429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1" name="TextBox 20"/>
          <p:cNvSpPr txBox="1"/>
          <p:nvPr/>
        </p:nvSpPr>
        <p:spPr>
          <a:xfrm>
            <a:off x="8686800" y="6473536"/>
            <a:ext cx="5324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 smtClean="0">
                <a:solidFill>
                  <a:schemeClr val="bg1"/>
                </a:solidFill>
                <a:latin typeface="Georgia" panose="02040502050405020303" pitchFamily="18" charset="0"/>
                <a:cs typeface="Estrangelo Edessa" panose="03080600000000000000" pitchFamily="66" charset="0"/>
              </a:rPr>
              <a:t>113</a:t>
            </a:r>
            <a:endParaRPr lang="en-CA" sz="1600" dirty="0">
              <a:solidFill>
                <a:schemeClr val="bg1"/>
              </a:solidFill>
              <a:latin typeface="Georgia" panose="02040502050405020303" pitchFamily="18" charset="0"/>
              <a:cs typeface="Estrangelo Edessa" panose="030806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61218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</TotalTime>
  <Words>83</Words>
  <Application>Microsoft Office PowerPoint</Application>
  <PresentationFormat>Letter Paper (8.5x11 in)</PresentationFormat>
  <Paragraphs>16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</dc:creator>
  <cp:lastModifiedBy>Heather Yost</cp:lastModifiedBy>
  <cp:revision>4</cp:revision>
  <cp:lastPrinted>2017-10-11T14:37:49Z</cp:lastPrinted>
  <dcterms:created xsi:type="dcterms:W3CDTF">2015-03-31T01:25:11Z</dcterms:created>
  <dcterms:modified xsi:type="dcterms:W3CDTF">2017-10-11T14:50:21Z</dcterms:modified>
</cp:coreProperties>
</file>